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A2FC435-302B-449E-9CE6-BA455B4C8CF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378B4A3-2005-477A-AFE0-BF3626FC4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4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53022F5-2F05-4B64-8657-F1296A011F1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92E02A-CF51-4563-8C8E-6EB68CAAE6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44196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Habitats of Georgia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332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are the effects of a barrier island?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They allow waves to carry sand away from the coast.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They block fish from reaching estuaries.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191000"/>
            <a:ext cx="7772400" cy="12192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They allow wind to form sandbars.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86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They block damaging wind and rain from the coast.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Which of the following describe BOTH the Piedmont and Mountains?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Both have dry soil with few nutrients.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Both have gently rolling land.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191000"/>
            <a:ext cx="7772400" cy="12192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Both have streams and rivers running through them.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86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Both are in the Appalachian Mountains.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4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____ swamp is located in Georgia and happens to be the largest swamp in N. America. 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2057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Big Cypress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0202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Okefonokee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267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err="1" smtClean="0">
                <a:latin typeface="Comic Sans MS" pitchFamily="66" charset="0"/>
              </a:rPr>
              <a:t>Reelfoot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257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Everglades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9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Georgia’s coast contains sand dunes which is home to ghost crabs and sea oats.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2057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True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0202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False</a:t>
            </a:r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____ is Georgia’s state marine mammal.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Killer Whale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5630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Right Whale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3810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Dolphin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4800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Shark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Georgia’s border is the _____ ocean.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Pacific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5630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Indian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3810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Atlantic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4800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Antarctic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coastal plains cover ____ of the state.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40%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5630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50%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3810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60%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4800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70%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9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pocket gopher is an animal that is very rare in the Coastal Plains.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2057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True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0202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False</a:t>
            </a:r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Leo is going scuba diving to see tropical fish and the loggerhead turtle. Which habitat is Leo visiting?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Swamp and Marsh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Mountain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Ocean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Piedmont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which habitat would you most likely find an alligator?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Swamp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Mountain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Ocean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Coastal Plain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Which of the following would </a:t>
            </a:r>
            <a:r>
              <a:rPr lang="en-US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be found in a river in Georgia?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whale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5630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mussel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3810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otter</a:t>
            </a: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4800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bass</a:t>
            </a: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6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 the adaptations of plants that grow on sand dunes.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large root system that tunnels down through the sand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200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small leaves can tolerate salt spray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953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drought resistant (can go long periods of time without water)</a:t>
            </a:r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 the external features and adaptations of the ghost crab.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eyes on posts that help </a:t>
            </a:r>
            <a:r>
              <a:rPr lang="en-US" cap="none" dirty="0" smtClean="0">
                <a:latin typeface="Comic Sans MS" pitchFamily="66" charset="0"/>
              </a:rPr>
              <a:t>it see in all directions</a:t>
            </a:r>
            <a:r>
              <a:rPr lang="en-US" cap="none" dirty="0" smtClean="0">
                <a:latin typeface="Comic Sans MS" pitchFamily="66" charset="0"/>
              </a:rPr>
              <a:t> 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276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5 pairs of legs that help it to move in all directions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572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a hard exoskeleton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63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body the same color as the sand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8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 the external features and adaptations of the armadillo.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a hard exoskeleton (armor)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895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a long sticky tongue 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267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keen sense of smell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1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strong legs and sharp claws for digging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2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Name 2 external features that helps the raccoon survive in its habitat?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dexterous toes for grasping objects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971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adapts diet to its environment 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343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e</a:t>
            </a:r>
            <a:r>
              <a:rPr lang="en-US" cap="none" dirty="0" smtClean="0">
                <a:latin typeface="Comic Sans MS" pitchFamily="66" charset="0"/>
              </a:rPr>
              <a:t>xamines objects in water which heightens its sense of touch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86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omic Sans MS" pitchFamily="66" charset="0"/>
              </a:rPr>
              <a:t>long tail helps it to balance 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which Georgia habitat would you find a black bear?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60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Marsh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5630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Reef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38100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Coastal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4800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Mountain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Which of the following animals would you </a:t>
            </a:r>
            <a:r>
              <a:rPr lang="en-US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expect in a Mountain habitat?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2209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deer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3172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squirrel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419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alligator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10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rat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are rivers in the Piedmont different from rivers in the Mountains?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2209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Rivers in the Piedmont contain very few living organisms.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811567" y="3581400"/>
            <a:ext cx="7772400" cy="152400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Rivers in the Piedmont are muddier and move more slowly than rivers in the Mountains.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4864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Rivers in the Piedmont flow downhill quickly.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which Georgia habitat would you most likely find a crane?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Mountain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Reef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Marsh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Piedmont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Which of the following is one way a swamp is different from a marsh?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A swamp is a type of wetland.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A swamp contains mostly trees and other woody plants. 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Water moves slowly in a swamp.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A swamp is a habitat for many living things. 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which Georgia habitat would you find plants that eat living organisms?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Piedmont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Reef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Mountains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Swamp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0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 sandy strip of land located off the shore of GA that protects the mainland?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762000" y="18288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A. </a:t>
            </a:r>
            <a:r>
              <a:rPr lang="en-US" cap="none" dirty="0" smtClean="0">
                <a:latin typeface="Comic Sans MS" pitchFamily="66" charset="0"/>
              </a:rPr>
              <a:t>Dune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762000" y="279165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B. </a:t>
            </a:r>
            <a:r>
              <a:rPr lang="en-US" cap="none" dirty="0" smtClean="0">
                <a:latin typeface="Comic Sans MS" pitchFamily="66" charset="0"/>
              </a:rPr>
              <a:t>Barrier Island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736847" y="40386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C. </a:t>
            </a:r>
            <a:r>
              <a:rPr lang="en-US" cap="none" dirty="0" smtClean="0">
                <a:latin typeface="Comic Sans MS" pitchFamily="66" charset="0"/>
              </a:rPr>
              <a:t>Sandbar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762000" y="502920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68325" indent="-568325"/>
            <a:r>
              <a:rPr lang="en-US" cap="none" dirty="0" smtClean="0">
                <a:latin typeface="Comic Sans MS" pitchFamily="66" charset="0"/>
              </a:rPr>
              <a:t>D. </a:t>
            </a:r>
            <a:r>
              <a:rPr lang="en-US" cap="none" dirty="0" smtClean="0">
                <a:latin typeface="Comic Sans MS" pitchFamily="66" charset="0"/>
              </a:rPr>
              <a:t>Costal Island</a:t>
            </a:r>
            <a:endParaRPr lang="en-US" cap="none" dirty="0" smtClean="0">
              <a:latin typeface="Comic Sans MS" pitchFamily="66" charset="0"/>
            </a:endParaRPr>
          </a:p>
          <a:p>
            <a:pPr marL="568325" indent="-568325"/>
            <a:endParaRPr lang="en-US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7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264</TotalTime>
  <Words>720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Thatch</vt:lpstr>
      <vt:lpstr>Habitats of Georgia</vt:lpstr>
      <vt:lpstr>Which of the following would NOT be found in a river in Georgia?</vt:lpstr>
      <vt:lpstr>In which Georgia habitat would you find a black bear?</vt:lpstr>
      <vt:lpstr>Which of the following animals would you NOT expect in a Mountain habitat?</vt:lpstr>
      <vt:lpstr>How are rivers in the Piedmont different from rivers in the Mountains?</vt:lpstr>
      <vt:lpstr>In which Georgia habitat would you most likely find a crane?</vt:lpstr>
      <vt:lpstr>Which of the following is one way a swamp is different from a marsh?</vt:lpstr>
      <vt:lpstr>In which Georgia habitat would you find plants that eat living organisms?</vt:lpstr>
      <vt:lpstr>What is a sandy strip of land located off the shore of GA that protects the mainland?</vt:lpstr>
      <vt:lpstr>What are the effects of a barrier island?</vt:lpstr>
      <vt:lpstr>Which of the following describe BOTH the Piedmont and Mountains?</vt:lpstr>
      <vt:lpstr>The ____ swamp is located in Georgia and happens to be the largest swamp in N. America. </vt:lpstr>
      <vt:lpstr>Georgia’s coast contains sand dunes which is home to ghost crabs and sea oats.</vt:lpstr>
      <vt:lpstr>The ____ is Georgia’s state marine mammal.</vt:lpstr>
      <vt:lpstr>Georgia’s border is the _____ ocean.</vt:lpstr>
      <vt:lpstr>The coastal plains cover ____ of the state.</vt:lpstr>
      <vt:lpstr>The pocket gopher is an animal that is very rare in the Coastal Plains.</vt:lpstr>
      <vt:lpstr>Leo is going scuba diving to see tropical fish and the loggerhead turtle. Which habitat is Leo visiting?</vt:lpstr>
      <vt:lpstr>In which habitat would you most likely find an alligator?</vt:lpstr>
      <vt:lpstr>Explain the adaptations of plants that grow on sand dunes.</vt:lpstr>
      <vt:lpstr>Explain the external features and adaptations of the ghost crab.</vt:lpstr>
      <vt:lpstr>Explain the external features and adaptations of the armadillo.</vt:lpstr>
      <vt:lpstr>Name 2 external features that helps the raccoon survive in its habitat?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Government quiz</dc:title>
  <dc:creator>McDavid Family</dc:creator>
  <cp:lastModifiedBy>Karen McDavid</cp:lastModifiedBy>
  <cp:revision>23</cp:revision>
  <cp:lastPrinted>2012-05-01T04:36:19Z</cp:lastPrinted>
  <dcterms:created xsi:type="dcterms:W3CDTF">2012-03-12T02:59:06Z</dcterms:created>
  <dcterms:modified xsi:type="dcterms:W3CDTF">2018-04-15T00:37:48Z</dcterms:modified>
</cp:coreProperties>
</file>